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229"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D685B8-003C-401A-9D1A-EFCBF105C715}" type="datetimeFigureOut">
              <a:rPr lang="en-US" smtClean="0"/>
              <a:t>30-Oct-19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00F20-0D0B-4BD3-BB22-78A16EDEB7BF}" type="slidenum">
              <a:rPr lang="en-US" smtClean="0"/>
              <a:t>‹#›</a:t>
            </a:fld>
            <a:endParaRPr lang="en-US"/>
          </a:p>
        </p:txBody>
      </p:sp>
    </p:spTree>
    <p:extLst>
      <p:ext uri="{BB962C8B-B14F-4D97-AF65-F5344CB8AC3E}">
        <p14:creationId xmlns:p14="http://schemas.microsoft.com/office/powerpoint/2010/main" val="3048644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D685B8-003C-401A-9D1A-EFCBF105C715}" type="datetimeFigureOut">
              <a:rPr lang="en-US" smtClean="0"/>
              <a:t>30-Oct-19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00F20-0D0B-4BD3-BB22-78A16EDEB7BF}" type="slidenum">
              <a:rPr lang="en-US" smtClean="0"/>
              <a:t>‹#›</a:t>
            </a:fld>
            <a:endParaRPr lang="en-US"/>
          </a:p>
        </p:txBody>
      </p:sp>
    </p:spTree>
    <p:extLst>
      <p:ext uri="{BB962C8B-B14F-4D97-AF65-F5344CB8AC3E}">
        <p14:creationId xmlns:p14="http://schemas.microsoft.com/office/powerpoint/2010/main" val="3202444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D685B8-003C-401A-9D1A-EFCBF105C715}" type="datetimeFigureOut">
              <a:rPr lang="en-US" smtClean="0"/>
              <a:t>30-Oct-19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00F20-0D0B-4BD3-BB22-78A16EDEB7BF}" type="slidenum">
              <a:rPr lang="en-US" smtClean="0"/>
              <a:t>‹#›</a:t>
            </a:fld>
            <a:endParaRPr lang="en-US"/>
          </a:p>
        </p:txBody>
      </p:sp>
    </p:spTree>
    <p:extLst>
      <p:ext uri="{BB962C8B-B14F-4D97-AF65-F5344CB8AC3E}">
        <p14:creationId xmlns:p14="http://schemas.microsoft.com/office/powerpoint/2010/main" val="3851302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D685B8-003C-401A-9D1A-EFCBF105C715}" type="datetimeFigureOut">
              <a:rPr lang="en-US" smtClean="0"/>
              <a:t>30-Oct-19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00F20-0D0B-4BD3-BB22-78A16EDEB7BF}" type="slidenum">
              <a:rPr lang="en-US" smtClean="0"/>
              <a:t>‹#›</a:t>
            </a:fld>
            <a:endParaRPr lang="en-US"/>
          </a:p>
        </p:txBody>
      </p:sp>
    </p:spTree>
    <p:extLst>
      <p:ext uri="{BB962C8B-B14F-4D97-AF65-F5344CB8AC3E}">
        <p14:creationId xmlns:p14="http://schemas.microsoft.com/office/powerpoint/2010/main" val="2018180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D685B8-003C-401A-9D1A-EFCBF105C715}" type="datetimeFigureOut">
              <a:rPr lang="en-US" smtClean="0"/>
              <a:t>30-Oct-19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400F20-0D0B-4BD3-BB22-78A16EDEB7BF}" type="slidenum">
              <a:rPr lang="en-US" smtClean="0"/>
              <a:t>‹#›</a:t>
            </a:fld>
            <a:endParaRPr lang="en-US"/>
          </a:p>
        </p:txBody>
      </p:sp>
    </p:spTree>
    <p:extLst>
      <p:ext uri="{BB962C8B-B14F-4D97-AF65-F5344CB8AC3E}">
        <p14:creationId xmlns:p14="http://schemas.microsoft.com/office/powerpoint/2010/main" val="2319489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D685B8-003C-401A-9D1A-EFCBF105C715}" type="datetimeFigureOut">
              <a:rPr lang="en-US" smtClean="0"/>
              <a:t>30-Oct-19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400F20-0D0B-4BD3-BB22-78A16EDEB7BF}" type="slidenum">
              <a:rPr lang="en-US" smtClean="0"/>
              <a:t>‹#›</a:t>
            </a:fld>
            <a:endParaRPr lang="en-US"/>
          </a:p>
        </p:txBody>
      </p:sp>
    </p:spTree>
    <p:extLst>
      <p:ext uri="{BB962C8B-B14F-4D97-AF65-F5344CB8AC3E}">
        <p14:creationId xmlns:p14="http://schemas.microsoft.com/office/powerpoint/2010/main" val="603918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D685B8-003C-401A-9D1A-EFCBF105C715}" type="datetimeFigureOut">
              <a:rPr lang="en-US" smtClean="0"/>
              <a:t>30-Oct-19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400F20-0D0B-4BD3-BB22-78A16EDEB7BF}" type="slidenum">
              <a:rPr lang="en-US" smtClean="0"/>
              <a:t>‹#›</a:t>
            </a:fld>
            <a:endParaRPr lang="en-US"/>
          </a:p>
        </p:txBody>
      </p:sp>
    </p:spTree>
    <p:extLst>
      <p:ext uri="{BB962C8B-B14F-4D97-AF65-F5344CB8AC3E}">
        <p14:creationId xmlns:p14="http://schemas.microsoft.com/office/powerpoint/2010/main" val="2493034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D685B8-003C-401A-9D1A-EFCBF105C715}" type="datetimeFigureOut">
              <a:rPr lang="en-US" smtClean="0"/>
              <a:t>30-Oct-19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400F20-0D0B-4BD3-BB22-78A16EDEB7BF}" type="slidenum">
              <a:rPr lang="en-US" smtClean="0"/>
              <a:t>‹#›</a:t>
            </a:fld>
            <a:endParaRPr lang="en-US"/>
          </a:p>
        </p:txBody>
      </p:sp>
    </p:spTree>
    <p:extLst>
      <p:ext uri="{BB962C8B-B14F-4D97-AF65-F5344CB8AC3E}">
        <p14:creationId xmlns:p14="http://schemas.microsoft.com/office/powerpoint/2010/main" val="1058143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D685B8-003C-401A-9D1A-EFCBF105C715}" type="datetimeFigureOut">
              <a:rPr lang="en-US" smtClean="0"/>
              <a:t>30-Oct-19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400F20-0D0B-4BD3-BB22-78A16EDEB7BF}" type="slidenum">
              <a:rPr lang="en-US" smtClean="0"/>
              <a:t>‹#›</a:t>
            </a:fld>
            <a:endParaRPr lang="en-US"/>
          </a:p>
        </p:txBody>
      </p:sp>
    </p:spTree>
    <p:extLst>
      <p:ext uri="{BB962C8B-B14F-4D97-AF65-F5344CB8AC3E}">
        <p14:creationId xmlns:p14="http://schemas.microsoft.com/office/powerpoint/2010/main" val="3430910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D685B8-003C-401A-9D1A-EFCBF105C715}" type="datetimeFigureOut">
              <a:rPr lang="en-US" smtClean="0"/>
              <a:t>30-Oct-19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400F20-0D0B-4BD3-BB22-78A16EDEB7BF}" type="slidenum">
              <a:rPr lang="en-US" smtClean="0"/>
              <a:t>‹#›</a:t>
            </a:fld>
            <a:endParaRPr lang="en-US"/>
          </a:p>
        </p:txBody>
      </p:sp>
    </p:spTree>
    <p:extLst>
      <p:ext uri="{BB962C8B-B14F-4D97-AF65-F5344CB8AC3E}">
        <p14:creationId xmlns:p14="http://schemas.microsoft.com/office/powerpoint/2010/main" val="3527474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D685B8-003C-401A-9D1A-EFCBF105C715}" type="datetimeFigureOut">
              <a:rPr lang="en-US" smtClean="0"/>
              <a:t>30-Oct-19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400F20-0D0B-4BD3-BB22-78A16EDEB7BF}" type="slidenum">
              <a:rPr lang="en-US" smtClean="0"/>
              <a:t>‹#›</a:t>
            </a:fld>
            <a:endParaRPr lang="en-US"/>
          </a:p>
        </p:txBody>
      </p:sp>
    </p:spTree>
    <p:extLst>
      <p:ext uri="{BB962C8B-B14F-4D97-AF65-F5344CB8AC3E}">
        <p14:creationId xmlns:p14="http://schemas.microsoft.com/office/powerpoint/2010/main" val="4239274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D685B8-003C-401A-9D1A-EFCBF105C715}" type="datetimeFigureOut">
              <a:rPr lang="en-US" smtClean="0"/>
              <a:t>30-Oct-19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400F20-0D0B-4BD3-BB22-78A16EDEB7BF}" type="slidenum">
              <a:rPr lang="en-US" smtClean="0"/>
              <a:t>‹#›</a:t>
            </a:fld>
            <a:endParaRPr lang="en-US"/>
          </a:p>
        </p:txBody>
      </p:sp>
    </p:spTree>
    <p:extLst>
      <p:ext uri="{BB962C8B-B14F-4D97-AF65-F5344CB8AC3E}">
        <p14:creationId xmlns:p14="http://schemas.microsoft.com/office/powerpoint/2010/main" val="2736145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667000"/>
            <a:ext cx="76200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8801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 2019</a:t>
            </a:r>
            <a:endParaRPr lang="en-US" dirty="0"/>
          </a:p>
        </p:txBody>
      </p:sp>
      <p:sp>
        <p:nvSpPr>
          <p:cNvPr id="3" name="Content Placeholder 2"/>
          <p:cNvSpPr>
            <a:spLocks noGrp="1"/>
          </p:cNvSpPr>
          <p:nvPr>
            <p:ph idx="1"/>
          </p:nvPr>
        </p:nvSpPr>
        <p:spPr/>
        <p:txBody>
          <a:bodyPr>
            <a:normAutofit lnSpcReduction="10000"/>
          </a:bodyPr>
          <a:lstStyle/>
          <a:p>
            <a:r>
              <a:rPr lang="en-US" dirty="0" smtClean="0"/>
              <a:t>Strategy: Membership drive</a:t>
            </a:r>
          </a:p>
          <a:p>
            <a:r>
              <a:rPr lang="en-US" dirty="0" smtClean="0"/>
              <a:t>First General Meeting-May</a:t>
            </a:r>
          </a:p>
          <a:p>
            <a:r>
              <a:rPr lang="en-US" dirty="0" smtClean="0"/>
              <a:t>Film Show- June</a:t>
            </a:r>
          </a:p>
          <a:p>
            <a:r>
              <a:rPr lang="en-US" dirty="0" smtClean="0"/>
              <a:t>Orientation Seminar-June</a:t>
            </a:r>
          </a:p>
          <a:p>
            <a:r>
              <a:rPr lang="en-US" dirty="0" smtClean="0"/>
              <a:t>Welcome Reception for Returning students –Aug/September</a:t>
            </a:r>
          </a:p>
          <a:p>
            <a:r>
              <a:rPr lang="en-US" dirty="0" smtClean="0"/>
              <a:t>France Ghana Higher Education Summit-Oct</a:t>
            </a:r>
          </a:p>
          <a:p>
            <a:r>
              <a:rPr lang="en-US" dirty="0" smtClean="0"/>
              <a:t>Inspiration Africa 3535-Nov 24-25</a:t>
            </a:r>
          </a:p>
          <a:p>
            <a:endParaRPr lang="en-US" dirty="0"/>
          </a:p>
        </p:txBody>
      </p:sp>
    </p:spTree>
    <p:extLst>
      <p:ext uri="{BB962C8B-B14F-4D97-AF65-F5344CB8AC3E}">
        <p14:creationId xmlns:p14="http://schemas.microsoft.com/office/powerpoint/2010/main" val="1136831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p:txBody>
          <a:bodyPr/>
          <a:lstStyle/>
          <a:p>
            <a:r>
              <a:rPr lang="en-US" dirty="0" smtClean="0"/>
              <a:t>President</a:t>
            </a:r>
          </a:p>
          <a:p>
            <a:r>
              <a:rPr lang="en-US" dirty="0" smtClean="0"/>
              <a:t>Vice–President</a:t>
            </a:r>
          </a:p>
          <a:p>
            <a:r>
              <a:rPr lang="en-US" dirty="0" smtClean="0"/>
              <a:t>Secretary- Vacant</a:t>
            </a:r>
          </a:p>
          <a:p>
            <a:r>
              <a:rPr lang="en-US" dirty="0" smtClean="0"/>
              <a:t>Assistant Secretary</a:t>
            </a:r>
          </a:p>
          <a:p>
            <a:r>
              <a:rPr lang="en-US" smtClean="0"/>
              <a:t>Organizing </a:t>
            </a:r>
            <a:r>
              <a:rPr lang="en-US" dirty="0" smtClean="0"/>
              <a:t>Secretary</a:t>
            </a:r>
          </a:p>
          <a:p>
            <a:r>
              <a:rPr lang="en-US" dirty="0" smtClean="0"/>
              <a:t>Treasurer</a:t>
            </a:r>
          </a:p>
          <a:p>
            <a:r>
              <a:rPr lang="en-US" dirty="0" smtClean="0"/>
              <a:t>Financial Secretary</a:t>
            </a:r>
          </a:p>
          <a:p>
            <a:endParaRPr lang="en-US" dirty="0"/>
          </a:p>
        </p:txBody>
      </p:sp>
    </p:spTree>
    <p:extLst>
      <p:ext uri="{BB962C8B-B14F-4D97-AF65-F5344CB8AC3E}">
        <p14:creationId xmlns:p14="http://schemas.microsoft.com/office/powerpoint/2010/main" val="1441423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29120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Outline</a:t>
            </a:r>
            <a:endParaRPr lang="en-US" dirty="0"/>
          </a:p>
        </p:txBody>
      </p:sp>
      <p:sp>
        <p:nvSpPr>
          <p:cNvPr id="3" name="Content Placeholder 2"/>
          <p:cNvSpPr>
            <a:spLocks noGrp="1"/>
          </p:cNvSpPr>
          <p:nvPr>
            <p:ph idx="1"/>
          </p:nvPr>
        </p:nvSpPr>
        <p:spPr/>
        <p:txBody>
          <a:bodyPr/>
          <a:lstStyle/>
          <a:p>
            <a:r>
              <a:rPr lang="en-US" dirty="0" smtClean="0"/>
              <a:t>Who we are</a:t>
            </a:r>
          </a:p>
          <a:p>
            <a:r>
              <a:rPr lang="en-US" dirty="0" smtClean="0"/>
              <a:t>Objectives</a:t>
            </a:r>
          </a:p>
          <a:p>
            <a:r>
              <a:rPr lang="en-US" dirty="0" smtClean="0"/>
              <a:t>How to join</a:t>
            </a:r>
          </a:p>
          <a:p>
            <a:r>
              <a:rPr lang="en-US" dirty="0" smtClean="0"/>
              <a:t>Benefits</a:t>
            </a:r>
          </a:p>
          <a:p>
            <a:r>
              <a:rPr lang="en-US" dirty="0" smtClean="0"/>
              <a:t>Programs</a:t>
            </a:r>
          </a:p>
          <a:p>
            <a:r>
              <a:rPr lang="en-US" dirty="0" smtClean="0"/>
              <a:t>Introductions</a:t>
            </a:r>
            <a:endParaRPr lang="en-US" dirty="0"/>
          </a:p>
        </p:txBody>
      </p:sp>
    </p:spTree>
    <p:extLst>
      <p:ext uri="{BB962C8B-B14F-4D97-AF65-F5344CB8AC3E}">
        <p14:creationId xmlns:p14="http://schemas.microsoft.com/office/powerpoint/2010/main" val="400002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a:t>
            </a:r>
            <a:r>
              <a:rPr lang="en-US" dirty="0"/>
              <a:t>W</a:t>
            </a:r>
            <a:r>
              <a:rPr lang="en-US" dirty="0" smtClean="0"/>
              <a:t>e Are</a:t>
            </a:r>
            <a:endParaRPr lang="en-US" dirty="0"/>
          </a:p>
        </p:txBody>
      </p:sp>
      <p:sp>
        <p:nvSpPr>
          <p:cNvPr id="3" name="Content Placeholder 2"/>
          <p:cNvSpPr>
            <a:spLocks noGrp="1"/>
          </p:cNvSpPr>
          <p:nvPr>
            <p:ph idx="1"/>
          </p:nvPr>
        </p:nvSpPr>
        <p:spPr/>
        <p:txBody>
          <a:bodyPr/>
          <a:lstStyle/>
          <a:p>
            <a:r>
              <a:rPr lang="en-US" dirty="0" smtClean="0"/>
              <a:t>Executive Board inaugurated in Oct, 2018</a:t>
            </a:r>
          </a:p>
          <a:p>
            <a:r>
              <a:rPr lang="en-US" dirty="0" smtClean="0"/>
              <a:t>Constitution ready by Dec. 2018</a:t>
            </a:r>
          </a:p>
          <a:p>
            <a:r>
              <a:rPr lang="en-US" dirty="0" smtClean="0"/>
              <a:t>Reviewed in February 2019</a:t>
            </a:r>
          </a:p>
          <a:p>
            <a:r>
              <a:rPr lang="en-US" dirty="0" smtClean="0"/>
              <a:t>Second review May 2019</a:t>
            </a:r>
          </a:p>
          <a:p>
            <a:r>
              <a:rPr lang="en-US" dirty="0" smtClean="0"/>
              <a:t>Adopted in May, 2019</a:t>
            </a:r>
          </a:p>
          <a:p>
            <a:r>
              <a:rPr lang="en-US" dirty="0" smtClean="0"/>
              <a:t>Membership</a:t>
            </a:r>
          </a:p>
          <a:p>
            <a:endParaRPr lang="en-US" dirty="0"/>
          </a:p>
        </p:txBody>
      </p:sp>
    </p:spTree>
    <p:extLst>
      <p:ext uri="{BB962C8B-B14F-4D97-AF65-F5344CB8AC3E}">
        <p14:creationId xmlns:p14="http://schemas.microsoft.com/office/powerpoint/2010/main" val="4077912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lnSpcReduction="10000"/>
          </a:bodyPr>
          <a:lstStyle/>
          <a:p>
            <a:pPr lvl="0"/>
            <a:r>
              <a:rPr lang="en-GB" dirty="0"/>
              <a:t>Create, facilitate and maintain interpersonal, professional and institutional relations among members of the Association and within their sphere of influence.</a:t>
            </a:r>
            <a:endParaRPr lang="en-US" dirty="0"/>
          </a:p>
          <a:p>
            <a:pPr lvl="0"/>
            <a:r>
              <a:rPr lang="en-GB" dirty="0"/>
              <a:t>Provide a medium by which the spirit of understanding, mutual assistance, higher education cooperation and solidarity among France-Ghana alumni and other interested parties is built, fostered, and sustained.</a:t>
            </a:r>
            <a:endParaRPr lang="en-US" dirty="0"/>
          </a:p>
          <a:p>
            <a:pPr lvl="0"/>
            <a:endParaRPr lang="en-US" dirty="0"/>
          </a:p>
        </p:txBody>
      </p:sp>
    </p:spTree>
    <p:extLst>
      <p:ext uri="{BB962C8B-B14F-4D97-AF65-F5344CB8AC3E}">
        <p14:creationId xmlns:p14="http://schemas.microsoft.com/office/powerpoint/2010/main" val="3988487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r>
              <a:rPr lang="en-GB" dirty="0" smtClean="0"/>
              <a:t>Promote, foster and maintain linguistic cultural and educational exchange in the various cultural and academic institutions in France and Ghana</a:t>
            </a:r>
            <a:endParaRPr lang="en-US" dirty="0"/>
          </a:p>
        </p:txBody>
      </p:sp>
    </p:spTree>
    <p:extLst>
      <p:ext uri="{BB962C8B-B14F-4D97-AF65-F5344CB8AC3E}">
        <p14:creationId xmlns:p14="http://schemas.microsoft.com/office/powerpoint/2010/main" val="3636865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a:bodyPr>
          <a:lstStyle/>
          <a:p>
            <a:pPr lvl="0"/>
            <a:r>
              <a:rPr lang="en-GB" dirty="0" smtClean="0"/>
              <a:t>Create and promote a sense of responsibility and accountability for the members by encouraging them to effectively apply the acquired knowledge, language, skills and attitude for bringing about sustainable development in Ghana in particular and other developing countries in general.</a:t>
            </a:r>
            <a:endParaRPr lang="en-US" dirty="0" smtClean="0"/>
          </a:p>
          <a:p>
            <a:endParaRPr lang="en-US" dirty="0" smtClean="0"/>
          </a:p>
          <a:p>
            <a:endParaRPr lang="en-US" dirty="0"/>
          </a:p>
        </p:txBody>
      </p:sp>
    </p:spTree>
    <p:extLst>
      <p:ext uri="{BB962C8B-B14F-4D97-AF65-F5344CB8AC3E}">
        <p14:creationId xmlns:p14="http://schemas.microsoft.com/office/powerpoint/2010/main" val="342571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lstStyle/>
          <a:p>
            <a:pPr lvl="0"/>
            <a:r>
              <a:rPr lang="en-GB" dirty="0"/>
              <a:t>Bring together members of the </a:t>
            </a:r>
            <a:r>
              <a:rPr lang="en-GB" dirty="0" smtClean="0"/>
              <a:t>Association </a:t>
            </a:r>
            <a:r>
              <a:rPr lang="en-GB" dirty="0"/>
              <a:t>and the French community living in Ghana to share experiences and knowledge.</a:t>
            </a:r>
            <a:endParaRPr lang="en-US" dirty="0"/>
          </a:p>
          <a:p>
            <a:r>
              <a:rPr lang="en-GB" dirty="0"/>
              <a:t>Create mutual understanding and cooperation with other Alumni Associations for creating synergy, sharing experiences and learning from each other</a:t>
            </a:r>
            <a:endParaRPr lang="en-US" dirty="0"/>
          </a:p>
        </p:txBody>
      </p:sp>
    </p:spTree>
    <p:extLst>
      <p:ext uri="{BB962C8B-B14F-4D97-AF65-F5344CB8AC3E}">
        <p14:creationId xmlns:p14="http://schemas.microsoft.com/office/powerpoint/2010/main" val="3345350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join?</a:t>
            </a:r>
            <a:endParaRPr lang="en-US" dirty="0"/>
          </a:p>
        </p:txBody>
      </p:sp>
      <p:sp>
        <p:nvSpPr>
          <p:cNvPr id="3" name="Content Placeholder 2"/>
          <p:cNvSpPr>
            <a:spLocks noGrp="1"/>
          </p:cNvSpPr>
          <p:nvPr>
            <p:ph idx="1"/>
          </p:nvPr>
        </p:nvSpPr>
        <p:spPr/>
        <p:txBody>
          <a:bodyPr/>
          <a:lstStyle/>
          <a:p>
            <a:r>
              <a:rPr lang="en-US" dirty="0" smtClean="0"/>
              <a:t>Register  </a:t>
            </a:r>
          </a:p>
          <a:p>
            <a:r>
              <a:rPr lang="en-US" dirty="0" smtClean="0"/>
              <a:t>Categories: Student or Professional</a:t>
            </a:r>
          </a:p>
          <a:p>
            <a:r>
              <a:rPr lang="en-US" dirty="0" smtClean="0"/>
              <a:t>Status: Live, Affiliate or Associate, Honorary</a:t>
            </a:r>
          </a:p>
          <a:p>
            <a:endParaRPr lang="en-US" dirty="0"/>
          </a:p>
        </p:txBody>
      </p:sp>
    </p:spTree>
    <p:extLst>
      <p:ext uri="{BB962C8B-B14F-4D97-AF65-F5344CB8AC3E}">
        <p14:creationId xmlns:p14="http://schemas.microsoft.com/office/powerpoint/2010/main" val="4149660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p:txBody>
          <a:bodyPr/>
          <a:lstStyle/>
          <a:p>
            <a:r>
              <a:rPr lang="en-US" dirty="0" smtClean="0"/>
              <a:t>Voting rights for Live members</a:t>
            </a:r>
          </a:p>
          <a:p>
            <a:r>
              <a:rPr lang="en-US" dirty="0" smtClean="0"/>
              <a:t>Free attendance at events</a:t>
            </a:r>
          </a:p>
          <a:p>
            <a:r>
              <a:rPr lang="en-US" dirty="0" smtClean="0"/>
              <a:t>Opportunity to have avenues for employment with French related entities</a:t>
            </a:r>
          </a:p>
          <a:p>
            <a:r>
              <a:rPr lang="en-US" dirty="0" smtClean="0"/>
              <a:t>Participate in projects and other services to communities </a:t>
            </a:r>
          </a:p>
          <a:p>
            <a:r>
              <a:rPr lang="en-US" dirty="0" smtClean="0"/>
              <a:t>Fraternizing with the French community in Ghana</a:t>
            </a:r>
            <a:endParaRPr lang="en-US" dirty="0"/>
          </a:p>
        </p:txBody>
      </p:sp>
    </p:spTree>
    <p:extLst>
      <p:ext uri="{BB962C8B-B14F-4D97-AF65-F5344CB8AC3E}">
        <p14:creationId xmlns:p14="http://schemas.microsoft.com/office/powerpoint/2010/main" val="135741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301</Words>
  <Application>Microsoft Office PowerPoint</Application>
  <PresentationFormat>On-screen Show (4:3)</PresentationFormat>
  <Paragraphs>50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Presentation Outline</vt:lpstr>
      <vt:lpstr>Who We Are</vt:lpstr>
      <vt:lpstr>Objectives</vt:lpstr>
      <vt:lpstr>Objectives</vt:lpstr>
      <vt:lpstr>Objectives</vt:lpstr>
      <vt:lpstr>Objectives</vt:lpstr>
      <vt:lpstr>How to join?</vt:lpstr>
      <vt:lpstr>Benefits</vt:lpstr>
      <vt:lpstr>Program 2019</vt:lpstr>
      <vt:lpstr>Introductions</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6</cp:revision>
  <dcterms:created xsi:type="dcterms:W3CDTF">2019-06-07T08:53:54Z</dcterms:created>
  <dcterms:modified xsi:type="dcterms:W3CDTF">2019-10-30T20:18:03Z</dcterms:modified>
</cp:coreProperties>
</file>