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1" r:id="rId4"/>
    <p:sldId id="263" r:id="rId5"/>
    <p:sldId id="259" r:id="rId6"/>
    <p:sldId id="260" r:id="rId7"/>
    <p:sldId id="256" r:id="rId8"/>
    <p:sldId id="257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29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3D45-DDA6-4BAF-9AD5-4625C5F2B26C}" type="datetimeFigureOut">
              <a:rPr lang="en-US" smtClean="0"/>
              <a:t>30-Oct-19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8BE4B-AA4A-41AF-A9A5-4A1CA7DE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92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3D45-DDA6-4BAF-9AD5-4625C5F2B26C}" type="datetimeFigureOut">
              <a:rPr lang="en-US" smtClean="0"/>
              <a:t>30-Oct-19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8BE4B-AA4A-41AF-A9A5-4A1CA7DE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905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3D45-DDA6-4BAF-9AD5-4625C5F2B26C}" type="datetimeFigureOut">
              <a:rPr lang="en-US" smtClean="0"/>
              <a:t>30-Oct-19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8BE4B-AA4A-41AF-A9A5-4A1CA7DE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41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3D45-DDA6-4BAF-9AD5-4625C5F2B26C}" type="datetimeFigureOut">
              <a:rPr lang="en-US" smtClean="0"/>
              <a:t>30-Oct-19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8BE4B-AA4A-41AF-A9A5-4A1CA7DE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42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3D45-DDA6-4BAF-9AD5-4625C5F2B26C}" type="datetimeFigureOut">
              <a:rPr lang="en-US" smtClean="0"/>
              <a:t>30-Oct-19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8BE4B-AA4A-41AF-A9A5-4A1CA7DE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31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3D45-DDA6-4BAF-9AD5-4625C5F2B26C}" type="datetimeFigureOut">
              <a:rPr lang="en-US" smtClean="0"/>
              <a:t>30-Oct-19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8BE4B-AA4A-41AF-A9A5-4A1CA7DE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46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3D45-DDA6-4BAF-9AD5-4625C5F2B26C}" type="datetimeFigureOut">
              <a:rPr lang="en-US" smtClean="0"/>
              <a:t>30-Oct-19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8BE4B-AA4A-41AF-A9A5-4A1CA7DE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99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3D45-DDA6-4BAF-9AD5-4625C5F2B26C}" type="datetimeFigureOut">
              <a:rPr lang="en-US" smtClean="0"/>
              <a:t>30-Oct-19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8BE4B-AA4A-41AF-A9A5-4A1CA7DE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58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3D45-DDA6-4BAF-9AD5-4625C5F2B26C}" type="datetimeFigureOut">
              <a:rPr lang="en-US" smtClean="0"/>
              <a:t>30-Oct-19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8BE4B-AA4A-41AF-A9A5-4A1CA7DE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16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3D45-DDA6-4BAF-9AD5-4625C5F2B26C}" type="datetimeFigureOut">
              <a:rPr lang="en-US" smtClean="0"/>
              <a:t>30-Oct-19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8BE4B-AA4A-41AF-A9A5-4A1CA7DE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61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3D45-DDA6-4BAF-9AD5-4625C5F2B26C}" type="datetimeFigureOut">
              <a:rPr lang="en-US" smtClean="0"/>
              <a:t>30-Oct-19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8BE4B-AA4A-41AF-A9A5-4A1CA7DE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1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73D45-DDA6-4BAF-9AD5-4625C5F2B26C}" type="datetimeFigureOut">
              <a:rPr lang="en-US" smtClean="0"/>
              <a:t>30-Oct-19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8BE4B-AA4A-41AF-A9A5-4A1CA7DE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5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Adama</a:t>
            </a:r>
            <a:r>
              <a:rPr lang="en-US" dirty="0" smtClean="0"/>
              <a:t> -11/11/18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Outreach to Rural Schools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62200"/>
            <a:ext cx="6096000" cy="314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76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319088"/>
            <a:ext cx="4667250" cy="62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350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General Meeting-11/4/19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600200"/>
            <a:ext cx="6502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08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of members present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600200"/>
            <a:ext cx="6502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204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Reception at the Residence of the Ambassador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236" y="17526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21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Natriku</a:t>
            </a:r>
            <a:r>
              <a:rPr lang="en-US" dirty="0" smtClean="0"/>
              <a:t>, March 22,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6476999" cy="455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5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 New Saasabi</a:t>
            </a:r>
            <a:r>
              <a:rPr lang="en-US" dirty="0" smtClean="0"/>
              <a:t> Basic School, </a:t>
            </a:r>
            <a:r>
              <a:rPr lang="en-US" dirty="0" err="1" smtClean="0"/>
              <a:t>Dodowa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July </a:t>
            </a:r>
            <a:r>
              <a:rPr lang="en-US" dirty="0"/>
              <a:t>5</a:t>
            </a:r>
            <a:r>
              <a:rPr lang="en-US" dirty="0" smtClean="0"/>
              <a:t>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40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676400"/>
            <a:ext cx="8286750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48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23850"/>
            <a:ext cx="8286750" cy="621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132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Frafraha</a:t>
            </a:r>
            <a:r>
              <a:rPr lang="en-US" dirty="0" smtClean="0"/>
              <a:t> Foster Home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October 25,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9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47</Words>
  <Application>Microsoft Office PowerPoint</Application>
  <PresentationFormat>On-screen Show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Adama -11/11/18</vt:lpstr>
      <vt:lpstr>First General Meeting-11/4/19</vt:lpstr>
      <vt:lpstr>Section of members present</vt:lpstr>
      <vt:lpstr>A Reception at the Residence of the Ambassador</vt:lpstr>
      <vt:lpstr>Natriku, March 22, 2019</vt:lpstr>
      <vt:lpstr> New Saasabi Basic School, Dodowa</vt:lpstr>
      <vt:lpstr>PowerPoint Presentation</vt:lpstr>
      <vt:lpstr>PowerPoint Presentation</vt:lpstr>
      <vt:lpstr>Frafraha Foster Home School</vt:lpstr>
      <vt:lpstr>PowerPoint Presentation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Adama</dc:title>
  <dc:creator>USER</dc:creator>
  <cp:lastModifiedBy>USER</cp:lastModifiedBy>
  <cp:revision>9</cp:revision>
  <dcterms:created xsi:type="dcterms:W3CDTF">2019-08-08T14:03:14Z</dcterms:created>
  <dcterms:modified xsi:type="dcterms:W3CDTF">2019-10-30T20:33:57Z</dcterms:modified>
</cp:coreProperties>
</file>